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4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568D95-C0AC-44EE-97A0-977873B783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94146DA-3F24-4B1B-9148-9741F03CD4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8772EDE-85D4-4E27-98BA-4037C6D31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3A45-4BC2-4EB4-90DD-A13ECCCC764F}" type="datetimeFigureOut">
              <a:rPr kumimoji="1" lang="ja-JP" altLang="en-US" smtClean="0"/>
              <a:t>2021/6/6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598050-24E9-4C67-A20F-D1A2D3622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6928CA-2851-4BDC-9C84-BFB14626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F001-B541-414E-8003-280196E1C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643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802191-D19E-4069-A205-5BC2FD35A9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D1ADF4D-415D-48B5-89CA-7A65271BE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EE6ED0-8715-478A-A70A-EA08A4096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3A45-4BC2-4EB4-90DD-A13ECCCC764F}" type="datetimeFigureOut">
              <a:rPr kumimoji="1" lang="ja-JP" altLang="en-US" smtClean="0"/>
              <a:t>2021/6/6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A11138-6E94-45FA-A36C-04079D7A1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968758-53A7-4503-A522-4E3513FDF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F001-B541-414E-8003-280196E1C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76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30FB4BE-9FA9-4F8F-A899-3BEE8C00A6E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0F82A5E-001E-4C3B-9BB3-B4A1E7EE1E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6B2BFA8-1163-44B3-9315-2E5739B91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3A45-4BC2-4EB4-90DD-A13ECCCC764F}" type="datetimeFigureOut">
              <a:rPr kumimoji="1" lang="ja-JP" altLang="en-US" smtClean="0"/>
              <a:t>2021/6/6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D80370-E932-4363-B031-17234A285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AA7DEC-FF2D-496F-95D4-774D25D73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F001-B541-414E-8003-280196E1C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091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4ED5B4-65F3-4651-A9EB-5209AD542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3C32AF3-D5BC-49C8-87CE-29B5D6C7D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71E2672-830B-4D66-8BE3-B1C47B80D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3A45-4BC2-4EB4-90DD-A13ECCCC764F}" type="datetimeFigureOut">
              <a:rPr kumimoji="1" lang="ja-JP" altLang="en-US" smtClean="0"/>
              <a:t>2021/6/6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31EEF2-941A-4BAC-8309-BEDB93087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B75622A-6AAD-4A18-9F6B-1A025F12F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F001-B541-414E-8003-280196E1C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9346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7FBE63D-440A-4E64-BE47-AFE902129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D2E447E-19E6-4194-A033-85045CA356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E568C1B-B42B-4078-9882-2B138AE6F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3A45-4BC2-4EB4-90DD-A13ECCCC764F}" type="datetimeFigureOut">
              <a:rPr kumimoji="1" lang="ja-JP" altLang="en-US" smtClean="0"/>
              <a:t>2021/6/6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490EBB8-5149-4A6F-816C-B4E01532B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7DDD64-9E1A-40AF-B69D-2B5AEB06D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F001-B541-414E-8003-280196E1C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893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85D95E-4345-4072-83EC-3B9BFAE8E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897818B-5860-4E10-B250-91CBCBDB01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995B24C-3E61-4F8C-A489-761B12D191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BF8FE54-82DD-40D2-919E-AA1F19428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3A45-4BC2-4EB4-90DD-A13ECCCC764F}" type="datetimeFigureOut">
              <a:rPr kumimoji="1" lang="ja-JP" altLang="en-US" smtClean="0"/>
              <a:t>2021/6/6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CF8FE22-CD47-4896-8D59-C3F9F8A53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195971-8057-4CA5-9516-8B529A66FE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F001-B541-414E-8003-280196E1C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0298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C4BDA6-8A1D-469A-BA5C-B4F615308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949A677-5DAA-4242-A5D0-EF78BB7F4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E9F5AB7-B376-4A8A-97A5-2B06088D9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0272A25-85DA-4630-ACE9-E4BB2666A8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F87B1F-ECE6-4708-8A5F-0EC3FE5208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4D11651-A394-4EFF-8FA4-15F1E4AA9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3A45-4BC2-4EB4-90DD-A13ECCCC764F}" type="datetimeFigureOut">
              <a:rPr kumimoji="1" lang="ja-JP" altLang="en-US" smtClean="0"/>
              <a:t>2021/6/6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04C681D-1995-4595-8F86-7F15FC424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EDF0259-F691-433B-85D9-A882DC9BF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F001-B541-414E-8003-280196E1C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3813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A4FBD0-6D86-4C10-A323-5F29FA6E8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C4F19A6-9C7C-4E49-9B63-11E6642F9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3A45-4BC2-4EB4-90DD-A13ECCCC764F}" type="datetimeFigureOut">
              <a:rPr kumimoji="1" lang="ja-JP" altLang="en-US" smtClean="0"/>
              <a:t>2021/6/6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4302847-3F64-4E76-9C96-80839ED48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38BAE8A-3101-4F4B-AF34-284CFB91C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F001-B541-414E-8003-280196E1C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8352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A979BD2-2FBB-47E6-9826-7F0EB94E8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3A45-4BC2-4EB4-90DD-A13ECCCC764F}" type="datetimeFigureOut">
              <a:rPr kumimoji="1" lang="ja-JP" altLang="en-US" smtClean="0"/>
              <a:t>2021/6/6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F942180-7CCA-43EA-82B0-D9FF65000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3E6A712-51A4-4AFB-AAE0-9DE506098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F001-B541-414E-8003-280196E1C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449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1AE0CF-E278-428D-9D4A-C98609429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CE9469-FB23-4C6D-881E-D5F2180FF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685D11D-D763-40D5-A8FF-984D51D594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CB1738-4CAD-4221-AB00-2D9B5CBA0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3A45-4BC2-4EB4-90DD-A13ECCCC764F}" type="datetimeFigureOut">
              <a:rPr kumimoji="1" lang="ja-JP" altLang="en-US" smtClean="0"/>
              <a:t>2021/6/6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D41FA9A-B5A7-484F-9878-91A011EE0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9FDA21C-3842-4F33-860D-74AB29329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F001-B541-414E-8003-280196E1C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379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028CFC-0BDF-4F01-A509-01BD9442F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DC3931E-FBD4-4C37-957A-46B518B099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D5AF725-5643-4B52-B74C-76596FEA09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66EFC03-8CA5-4F0F-ABA0-C0B749DBA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733A45-4BC2-4EB4-90DD-A13ECCCC764F}" type="datetimeFigureOut">
              <a:rPr kumimoji="1" lang="ja-JP" altLang="en-US" smtClean="0"/>
              <a:t>2021/6/6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8050895-C9AA-4D20-A983-9E68D2CE3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1623F63-CF6A-420A-9084-80F8EA2DD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0F001-B541-414E-8003-280196E1C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0561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3C24D3A-7E88-4E13-A8A3-EFD1D71E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F7FED45-7CC9-47B2-BBA7-F98727B24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4C5A31-2E27-4A83-BC25-2D68A0618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733A45-4BC2-4EB4-90DD-A13ECCCC764F}" type="datetimeFigureOut">
              <a:rPr kumimoji="1" lang="ja-JP" altLang="en-US" smtClean="0"/>
              <a:t>2021/6/6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13F165-0AAD-4D07-8905-0467F087F3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FFA7D0-DDBC-490B-A6E2-540AB42703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0F001-B541-414E-8003-280196E1C0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194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F93A46F1-1EF4-430C-97EF-0DC92862E3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9" y="683019"/>
            <a:ext cx="7773025" cy="5838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863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 淳一</dc:creator>
  <cp:lastModifiedBy>伊藤 淳一</cp:lastModifiedBy>
  <cp:revision>1</cp:revision>
  <dcterms:created xsi:type="dcterms:W3CDTF">2021-06-06T00:24:36Z</dcterms:created>
  <dcterms:modified xsi:type="dcterms:W3CDTF">2021-06-06T00:25:08Z</dcterms:modified>
</cp:coreProperties>
</file>